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Waiting Witness is the Church’s Blessing.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Waiting Witness is the Church’s Blessing.</a:t>
            </a:r>
          </a:p>
        </p:txBody>
      </p:sp>
      <p:sp>
        <p:nvSpPr>
          <p:cNvPr id="138" name="Acts 1.12-26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Acts 1.12-26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call to be a witness for Christ begins with waiting on God in Unity and choosing to serve with Responsibility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pc="180" sz="4524">
                <a:effectLst>
                  <a:outerShdw sx="100000" sy="100000" kx="0" ky="0" algn="b" rotWithShape="0" blurRad="19812" dist="19812" dir="16200000">
                    <a:srgbClr val="000000">
                      <a:alpha val="50000"/>
                    </a:srgbClr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The call to be a witness for Christ begins with waiting on God in Unity and choosing to serve with Responsibility.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 Major Themes:…"/>
          <p:cNvSpPr/>
          <p:nvPr>
            <p:ph type="body" idx="14"/>
          </p:nvPr>
        </p:nvSpPr>
        <p:spPr>
          <a:xfrm>
            <a:off x="1270000" y="1993900"/>
            <a:ext cx="10464800" cy="4546601"/>
          </a:xfrm>
          <a:prstGeom prst="rect">
            <a:avLst/>
          </a:prstGeom>
        </p:spPr>
        <p:txBody>
          <a:bodyPr/>
          <a:lstStyle/>
          <a:p>
            <a:pPr>
              <a:defRPr sz="6100">
                <a:solidFill>
                  <a:srgbClr val="000000"/>
                </a:solidFill>
              </a:defRPr>
            </a:pPr>
            <a:r>
              <a:t>2 Major Themes:</a:t>
            </a:r>
          </a:p>
          <a:p>
            <a:pPr>
              <a:defRPr sz="6100">
                <a:solidFill>
                  <a:srgbClr val="000000"/>
                </a:solidFill>
              </a:defRPr>
            </a:pPr>
            <a:br/>
            <a:r>
              <a:t>	The Holy Spirit working</a:t>
            </a:r>
          </a:p>
          <a:p>
            <a:pPr>
              <a:defRPr sz="6100">
                <a:solidFill>
                  <a:srgbClr val="000000"/>
                </a:solidFill>
              </a:defRPr>
            </a:pPr>
            <a:r>
              <a:t>&amp;</a:t>
            </a:r>
          </a:p>
          <a:p>
            <a:pPr>
              <a:defRPr sz="6100">
                <a:solidFill>
                  <a:srgbClr val="000000"/>
                </a:solidFill>
              </a:defRPr>
            </a:pPr>
            <a:r>
              <a:t>	The Kingdom of God growing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4 Contributions:…"/>
          <p:cNvSpPr/>
          <p:nvPr>
            <p:ph type="body" idx="14"/>
          </p:nvPr>
        </p:nvSpPr>
        <p:spPr>
          <a:xfrm>
            <a:off x="519723" y="1130299"/>
            <a:ext cx="12309781" cy="7086601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000000"/>
                </a:solidFill>
              </a:defRPr>
            </a:pPr>
            <a:r>
              <a:t>4 Contributions:</a:t>
            </a:r>
          </a:p>
          <a:p>
            <a:pPr>
              <a:defRPr sz="4800">
                <a:solidFill>
                  <a:srgbClr val="000000"/>
                </a:solidFill>
              </a:defRPr>
            </a:pPr>
          </a:p>
          <a:p>
            <a:pPr algn="l">
              <a:defRPr sz="4800">
                <a:solidFill>
                  <a:srgbClr val="000000"/>
                </a:solidFill>
              </a:defRPr>
            </a:pPr>
            <a:r>
              <a:rPr u="sng"/>
              <a:t>forms a History</a:t>
            </a:r>
            <a:r>
              <a:t> — an account of episodes of spiritual and geographical growth</a:t>
            </a:r>
          </a:p>
          <a:p>
            <a:pPr algn="l">
              <a:defRPr sz="4800">
                <a:solidFill>
                  <a:srgbClr val="000000"/>
                </a:solidFill>
              </a:defRPr>
            </a:pPr>
            <a:r>
              <a:rPr u="sng"/>
              <a:t>forms a Message</a:t>
            </a:r>
            <a:r>
              <a:t> — an account of the message in preaching, testimony, and conversation</a:t>
            </a:r>
          </a:p>
          <a:p>
            <a:pPr algn="l">
              <a:defRPr sz="4800">
                <a:solidFill>
                  <a:srgbClr val="000000"/>
                </a:solidFill>
              </a:defRPr>
            </a:pPr>
            <a:r>
              <a:rPr u="sng"/>
              <a:t>forms an Expectation</a:t>
            </a:r>
            <a:r>
              <a:t> — an account of people’s reaction to the message</a:t>
            </a:r>
          </a:p>
          <a:p>
            <a:pPr algn="l">
              <a:defRPr sz="4800">
                <a:solidFill>
                  <a:srgbClr val="000000"/>
                </a:solidFill>
              </a:defRPr>
            </a:pPr>
            <a:r>
              <a:rPr u="sng"/>
              <a:t>forms a Tradition</a:t>
            </a:r>
            <a:r>
              <a:t> — an account what life as the church looks like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aiting on God in Unity brings the direction of God for blessing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Waiting on God in Unity brings the direction of God for blessing.</a:t>
            </a:r>
          </a:p>
        </p:txBody>
      </p:sp>
      <p:sp>
        <p:nvSpPr>
          <p:cNvPr id="147" name="Actively Waiting:  with “one mind” in Unity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/>
              <a:t>Actively Waiting</a:t>
            </a:r>
            <a:r>
              <a:t>:  with “one mind” in Unity</a:t>
            </a:r>
          </a:p>
          <a:p>
            <a:pPr/>
            <a:r>
              <a:t>through prayer : before action comes prayer </a:t>
            </a:r>
          </a:p>
          <a:p>
            <a:pPr/>
            <a:r>
              <a:t>and Scripture : basis for action</a:t>
            </a:r>
          </a:p>
          <a:p>
            <a:pPr/>
            <a:r>
              <a:t>with the Holy Spirit : the leader for action</a:t>
            </a:r>
          </a:p>
          <a:p>
            <a:pPr/>
            <a:r>
              <a:t>and listening to God : in the context of Unity …the plan for action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hoosing to serve with Responsibility brings the approval of God for blessing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5452">
                <a:solidFill>
                  <a:srgbClr val="000000"/>
                </a:solidFill>
              </a:defRPr>
            </a:lvl1pPr>
          </a:lstStyle>
          <a:p>
            <a:pPr/>
            <a:r>
              <a:t>Choosing to serve with Responsibility brings the approval of God for blessing. </a:t>
            </a:r>
          </a:p>
        </p:txBody>
      </p:sp>
      <p:sp>
        <p:nvSpPr>
          <p:cNvPr id="150" name="Purposeful Witness:  with “necessary” Responsibility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/>
              <a:t>Purposeful Witness:</a:t>
            </a:r>
            <a:r>
              <a:t>  with “necessary” Responsibility</a:t>
            </a:r>
          </a:p>
          <a:p>
            <a:pPr/>
            <a:r>
              <a:t>to the fulfillment of Scripture : </a:t>
            </a:r>
          </a:p>
          <a:p>
            <a:pPr lvl="1"/>
            <a:r>
              <a:t>Judas the “First Rejecter”</a:t>
            </a:r>
          </a:p>
          <a:p>
            <a:pPr lvl="1"/>
            <a:r>
              <a:t>the Church occupies the ministry of witness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hat is the Fruit of your action for God’s Kingdom?"/>
          <p:cNvSpPr/>
          <p:nvPr>
            <p:ph type="body" idx="14"/>
          </p:nvPr>
        </p:nvSpPr>
        <p:spPr>
          <a:xfrm>
            <a:off x="492064" y="3327400"/>
            <a:ext cx="12020673" cy="1879601"/>
          </a:xfrm>
          <a:prstGeom prst="rect">
            <a:avLst/>
          </a:prstGeom>
        </p:spPr>
        <p:txBody>
          <a:bodyPr/>
          <a:lstStyle>
            <a:lvl1pPr>
              <a:defRPr sz="6100">
                <a:solidFill>
                  <a:srgbClr val="000000"/>
                </a:solidFill>
              </a:defRPr>
            </a:lvl1pPr>
          </a:lstStyle>
          <a:p>
            <a:pPr/>
            <a:r>
              <a:t>What is the Fruit of your action for God’s Kingdom?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